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009B0A-D9A3-45ED-82B4-7BFDD3C1F2B6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3B97E2-98EB-4D10-8729-E7F3BE179DE6}">
      <dgm:prSet phldrT="[Text]"/>
      <dgm:spPr/>
      <dgm:t>
        <a:bodyPr/>
        <a:lstStyle/>
        <a:p>
          <a:r>
            <a:rPr lang="bn-IN" dirty="0" smtClean="0"/>
            <a:t>ভাষা শহিদ</a:t>
          </a:r>
          <a:endParaRPr lang="en-US" dirty="0"/>
        </a:p>
      </dgm:t>
    </dgm:pt>
    <dgm:pt modelId="{D85D8CE8-4B57-44C5-9216-0ABADE200D75}" type="parTrans" cxnId="{93107921-9E6E-4FC4-AB52-5FBAA6BCADFB}">
      <dgm:prSet/>
      <dgm:spPr/>
      <dgm:t>
        <a:bodyPr/>
        <a:lstStyle/>
        <a:p>
          <a:endParaRPr lang="en-US"/>
        </a:p>
      </dgm:t>
    </dgm:pt>
    <dgm:pt modelId="{171C3DF2-3419-45E3-BB81-38513F6188D4}" type="sibTrans" cxnId="{93107921-9E6E-4FC4-AB52-5FBAA6BCADFB}">
      <dgm:prSet/>
      <dgm:spPr/>
      <dgm:t>
        <a:bodyPr/>
        <a:lstStyle/>
        <a:p>
          <a:endParaRPr lang="en-US"/>
        </a:p>
      </dgm:t>
    </dgm:pt>
    <dgm:pt modelId="{533A1D2E-A7BF-4332-97BD-45E0FCFCCB5F}">
      <dgm:prSet phldrT="[Text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endParaRPr lang="bn-IN" sz="500" dirty="0" smtClean="0"/>
        </a:p>
        <a:p>
          <a:pPr algn="l"/>
          <a:r>
            <a:rPr lang="bn-IN" sz="900" dirty="0" smtClean="0"/>
            <a:t>আবুল বরকত</a:t>
          </a:r>
          <a:endParaRPr lang="en-US" sz="900" dirty="0" smtClean="0"/>
        </a:p>
        <a:p>
          <a:pPr algn="l"/>
          <a:endParaRPr lang="en-US" sz="500" dirty="0"/>
        </a:p>
      </dgm:t>
    </dgm:pt>
    <dgm:pt modelId="{1BFE25C3-9A14-465E-A9DC-71C8E2EFF12C}" type="parTrans" cxnId="{E4F30BAB-97B7-44C1-BDCB-0B195981EDAF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DA34C1D5-D142-4165-955A-7DCF8B279A6B}" type="sibTrans" cxnId="{E4F30BAB-97B7-44C1-BDCB-0B195981EDAF}">
      <dgm:prSet/>
      <dgm:spPr/>
      <dgm:t>
        <a:bodyPr/>
        <a:lstStyle/>
        <a:p>
          <a:endParaRPr lang="en-US"/>
        </a:p>
      </dgm:t>
    </dgm:pt>
    <dgm:pt modelId="{7ECD5474-651B-4FF2-B733-9F0B0AE3F936}">
      <dgm:prSet phldrT="[Text]" custT="1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bn-IN" sz="900" dirty="0" smtClean="0"/>
        </a:p>
        <a:p>
          <a:endParaRPr lang="bn-IN" sz="900" dirty="0" smtClean="0"/>
        </a:p>
        <a:p>
          <a:endParaRPr lang="bn-IN" sz="900" dirty="0" smtClean="0"/>
        </a:p>
        <a:p>
          <a:endParaRPr lang="bn-IN" sz="900" dirty="0" smtClean="0"/>
        </a:p>
        <a:p>
          <a:endParaRPr lang="bn-IN" sz="900" dirty="0" smtClean="0"/>
        </a:p>
        <a:p>
          <a:r>
            <a:rPr lang="bn-IN" sz="900" dirty="0" smtClean="0"/>
            <a:t>আবুদুল জব্বার</a:t>
          </a:r>
          <a:endParaRPr lang="en-US" sz="900" dirty="0"/>
        </a:p>
      </dgm:t>
    </dgm:pt>
    <dgm:pt modelId="{E0414EDB-1E47-483D-B77A-83C7339ED130}" type="parTrans" cxnId="{0AC708D7-4ACA-4B04-AD1A-82F01A9050AF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E9D6D740-D33F-4493-BAB9-01F264DF506E}" type="sibTrans" cxnId="{0AC708D7-4ACA-4B04-AD1A-82F01A9050AF}">
      <dgm:prSet/>
      <dgm:spPr/>
      <dgm:t>
        <a:bodyPr/>
        <a:lstStyle/>
        <a:p>
          <a:endParaRPr lang="en-US"/>
        </a:p>
      </dgm:t>
    </dgm:pt>
    <dgm:pt modelId="{9B0043C1-E781-4131-885C-528081BCBCF5}">
      <dgm:prSet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8928A09-4F21-4F4A-BFA5-8ED107049F6F}" type="parTrans" cxnId="{C05AA7DD-838A-4E4F-BA08-B83309556193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1EB04457-C60F-4D0D-B648-2118471551BD}" type="sibTrans" cxnId="{C05AA7DD-838A-4E4F-BA08-B83309556193}">
      <dgm:prSet/>
      <dgm:spPr/>
      <dgm:t>
        <a:bodyPr/>
        <a:lstStyle/>
        <a:p>
          <a:endParaRPr lang="en-US"/>
        </a:p>
      </dgm:t>
    </dgm:pt>
    <dgm:pt modelId="{847D690E-6F44-47E5-8D65-1B86B5BE4740}">
      <dgm:prSet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9E57E20-C476-4312-A603-1810B63A8B26}" type="parTrans" cxnId="{ABFBD306-160E-4734-9B87-AEEE98C90728}">
      <dgm:prSet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2340C432-F566-4CB0-93AA-F5A61ACE9C94}" type="sibTrans" cxnId="{ABFBD306-160E-4734-9B87-AEEE98C90728}">
      <dgm:prSet/>
      <dgm:spPr/>
      <dgm:t>
        <a:bodyPr/>
        <a:lstStyle/>
        <a:p>
          <a:endParaRPr lang="en-US"/>
        </a:p>
      </dgm:t>
    </dgm:pt>
    <dgm:pt modelId="{FC6EE174-B8F9-4C77-B088-124F160FC98F}" type="pres">
      <dgm:prSet presAssocID="{68009B0A-D9A3-45ED-82B4-7BFDD3C1F2B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45287D-9D89-4A9E-97F7-23E1446E1D8A}" type="pres">
      <dgm:prSet presAssocID="{103B97E2-98EB-4D10-8729-E7F3BE179DE6}" presName="centerShape" presStyleLbl="node0" presStyleIdx="0" presStyleCnt="1"/>
      <dgm:spPr/>
      <dgm:t>
        <a:bodyPr/>
        <a:lstStyle/>
        <a:p>
          <a:endParaRPr lang="en-US"/>
        </a:p>
      </dgm:t>
    </dgm:pt>
    <dgm:pt modelId="{7590E524-03D9-47CC-9936-0488D414AC50}" type="pres">
      <dgm:prSet presAssocID="{1BFE25C3-9A14-465E-A9DC-71C8E2EFF12C}" presName="parTrans" presStyleLbl="sibTrans2D1" presStyleIdx="0" presStyleCnt="4"/>
      <dgm:spPr/>
      <dgm:t>
        <a:bodyPr/>
        <a:lstStyle/>
        <a:p>
          <a:endParaRPr lang="en-US"/>
        </a:p>
      </dgm:t>
    </dgm:pt>
    <dgm:pt modelId="{6C916894-1A26-4E71-AB83-9F82C6F65010}" type="pres">
      <dgm:prSet presAssocID="{1BFE25C3-9A14-465E-A9DC-71C8E2EFF12C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99DC72F-A06B-4947-95E2-1869C2ACDBC1}" type="pres">
      <dgm:prSet presAssocID="{533A1D2E-A7BF-4332-97BD-45E0FCFCCB5F}" presName="node" presStyleLbl="node1" presStyleIdx="0" presStyleCnt="4" custRadScaleRad="96898" custRadScaleInc="-21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3F8E6F-E1A7-402C-BD1C-9169616E7B26}" type="pres">
      <dgm:prSet presAssocID="{E0414EDB-1E47-483D-B77A-83C7339ED130}" presName="parTrans" presStyleLbl="sibTrans2D1" presStyleIdx="1" presStyleCnt="4"/>
      <dgm:spPr/>
      <dgm:t>
        <a:bodyPr/>
        <a:lstStyle/>
        <a:p>
          <a:endParaRPr lang="en-US"/>
        </a:p>
      </dgm:t>
    </dgm:pt>
    <dgm:pt modelId="{348F21BC-7447-4F1C-B69B-9ED8575343D1}" type="pres">
      <dgm:prSet presAssocID="{E0414EDB-1E47-483D-B77A-83C7339ED130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DBCFF18E-02B9-4661-B0AE-BF7CB197DF1A}" type="pres">
      <dgm:prSet presAssocID="{7ECD5474-651B-4FF2-B733-9F0B0AE3F936}" presName="node" presStyleLbl="node1" presStyleIdx="1" presStyleCnt="4" custRadScaleRad="113188" custRadScaleInc="-17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A488F-A8C3-496E-BB46-F68E613C2607}" type="pres">
      <dgm:prSet presAssocID="{78928A09-4F21-4F4A-BFA5-8ED107049F6F}" presName="parTrans" presStyleLbl="sibTrans2D1" presStyleIdx="2" presStyleCnt="4"/>
      <dgm:spPr/>
      <dgm:t>
        <a:bodyPr/>
        <a:lstStyle/>
        <a:p>
          <a:endParaRPr lang="en-US"/>
        </a:p>
      </dgm:t>
    </dgm:pt>
    <dgm:pt modelId="{CFF00CAD-5211-4FA8-83BB-5B84D6D7EFDB}" type="pres">
      <dgm:prSet presAssocID="{78928A09-4F21-4F4A-BFA5-8ED107049F6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240CF320-5BAD-40EE-9F8D-E98E008309E5}" type="pres">
      <dgm:prSet presAssocID="{9B0043C1-E781-4131-885C-528081BCBCF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0336F1-1339-42DD-81A7-A678E774DCCC}" type="pres">
      <dgm:prSet presAssocID="{C9E57E20-C476-4312-A603-1810B63A8B26}" presName="parTrans" presStyleLbl="sibTrans2D1" presStyleIdx="3" presStyleCnt="4"/>
      <dgm:spPr/>
      <dgm:t>
        <a:bodyPr/>
        <a:lstStyle/>
        <a:p>
          <a:endParaRPr lang="en-US"/>
        </a:p>
      </dgm:t>
    </dgm:pt>
    <dgm:pt modelId="{A64A07EF-8D50-47BF-AB81-AF221FFCCC17}" type="pres">
      <dgm:prSet presAssocID="{C9E57E20-C476-4312-A603-1810B63A8B2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E47AF861-4CE0-419F-B0A1-08DDC1F72D63}" type="pres">
      <dgm:prSet presAssocID="{847D690E-6F44-47E5-8D65-1B86B5BE474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3A3A3-D84B-4145-8FD1-5254C5175BB0}" type="presOf" srcId="{9B0043C1-E781-4131-885C-528081BCBCF5}" destId="{240CF320-5BAD-40EE-9F8D-E98E008309E5}" srcOrd="0" destOrd="0" presId="urn:microsoft.com/office/officeart/2005/8/layout/radial5"/>
    <dgm:cxn modelId="{62B6BD5A-83E8-4663-8101-5ECE45EF17CF}" type="presOf" srcId="{C9E57E20-C476-4312-A603-1810B63A8B26}" destId="{A64A07EF-8D50-47BF-AB81-AF221FFCCC17}" srcOrd="1" destOrd="0" presId="urn:microsoft.com/office/officeart/2005/8/layout/radial5"/>
    <dgm:cxn modelId="{668A8E5E-230B-4580-89A7-7688D6C7B022}" type="presOf" srcId="{78928A09-4F21-4F4A-BFA5-8ED107049F6F}" destId="{CFF00CAD-5211-4FA8-83BB-5B84D6D7EFDB}" srcOrd="1" destOrd="0" presId="urn:microsoft.com/office/officeart/2005/8/layout/radial5"/>
    <dgm:cxn modelId="{56FB58BE-B8BB-4151-8F50-A18FE7275B03}" type="presOf" srcId="{C9E57E20-C476-4312-A603-1810B63A8B26}" destId="{DA0336F1-1339-42DD-81A7-A678E774DCCC}" srcOrd="0" destOrd="0" presId="urn:microsoft.com/office/officeart/2005/8/layout/radial5"/>
    <dgm:cxn modelId="{ABFBD306-160E-4734-9B87-AEEE98C90728}" srcId="{103B97E2-98EB-4D10-8729-E7F3BE179DE6}" destId="{847D690E-6F44-47E5-8D65-1B86B5BE4740}" srcOrd="3" destOrd="0" parTransId="{C9E57E20-C476-4312-A603-1810B63A8B26}" sibTransId="{2340C432-F566-4CB0-93AA-F5A61ACE9C94}"/>
    <dgm:cxn modelId="{C63CEA61-896A-468D-9E3C-2A3FEF402297}" type="presOf" srcId="{1BFE25C3-9A14-465E-A9DC-71C8E2EFF12C}" destId="{6C916894-1A26-4E71-AB83-9F82C6F65010}" srcOrd="1" destOrd="0" presId="urn:microsoft.com/office/officeart/2005/8/layout/radial5"/>
    <dgm:cxn modelId="{120A8769-10D5-4554-A3A3-91C0A605C04A}" type="presOf" srcId="{78928A09-4F21-4F4A-BFA5-8ED107049F6F}" destId="{29EA488F-A8C3-496E-BB46-F68E613C2607}" srcOrd="0" destOrd="0" presId="urn:microsoft.com/office/officeart/2005/8/layout/radial5"/>
    <dgm:cxn modelId="{CAE036F0-D3F0-4D40-A6A4-B0F910EC6BF9}" type="presOf" srcId="{103B97E2-98EB-4D10-8729-E7F3BE179DE6}" destId="{9045287D-9D89-4A9E-97F7-23E1446E1D8A}" srcOrd="0" destOrd="0" presId="urn:microsoft.com/office/officeart/2005/8/layout/radial5"/>
    <dgm:cxn modelId="{93107921-9E6E-4FC4-AB52-5FBAA6BCADFB}" srcId="{68009B0A-D9A3-45ED-82B4-7BFDD3C1F2B6}" destId="{103B97E2-98EB-4D10-8729-E7F3BE179DE6}" srcOrd="0" destOrd="0" parTransId="{D85D8CE8-4B57-44C5-9216-0ABADE200D75}" sibTransId="{171C3DF2-3419-45E3-BB81-38513F6188D4}"/>
    <dgm:cxn modelId="{0AC708D7-4ACA-4B04-AD1A-82F01A9050AF}" srcId="{103B97E2-98EB-4D10-8729-E7F3BE179DE6}" destId="{7ECD5474-651B-4FF2-B733-9F0B0AE3F936}" srcOrd="1" destOrd="0" parTransId="{E0414EDB-1E47-483D-B77A-83C7339ED130}" sibTransId="{E9D6D740-D33F-4493-BAB9-01F264DF506E}"/>
    <dgm:cxn modelId="{996F3D18-7A48-4448-8AF6-545BCF316C86}" type="presOf" srcId="{847D690E-6F44-47E5-8D65-1B86B5BE4740}" destId="{E47AF861-4CE0-419F-B0A1-08DDC1F72D63}" srcOrd="0" destOrd="0" presId="urn:microsoft.com/office/officeart/2005/8/layout/radial5"/>
    <dgm:cxn modelId="{86BB4741-87BD-455A-8C08-64E9707C4424}" type="presOf" srcId="{68009B0A-D9A3-45ED-82B4-7BFDD3C1F2B6}" destId="{FC6EE174-B8F9-4C77-B088-124F160FC98F}" srcOrd="0" destOrd="0" presId="urn:microsoft.com/office/officeart/2005/8/layout/radial5"/>
    <dgm:cxn modelId="{8344018D-3D2E-4C2E-856C-20F5751E2A9A}" type="presOf" srcId="{7ECD5474-651B-4FF2-B733-9F0B0AE3F936}" destId="{DBCFF18E-02B9-4661-B0AE-BF7CB197DF1A}" srcOrd="0" destOrd="0" presId="urn:microsoft.com/office/officeart/2005/8/layout/radial5"/>
    <dgm:cxn modelId="{D774DFC6-B730-4C6A-ACC4-4B5A7D5ED51B}" type="presOf" srcId="{533A1D2E-A7BF-4332-97BD-45E0FCFCCB5F}" destId="{399DC72F-A06B-4947-95E2-1869C2ACDBC1}" srcOrd="0" destOrd="0" presId="urn:microsoft.com/office/officeart/2005/8/layout/radial5"/>
    <dgm:cxn modelId="{E4F30BAB-97B7-44C1-BDCB-0B195981EDAF}" srcId="{103B97E2-98EB-4D10-8729-E7F3BE179DE6}" destId="{533A1D2E-A7BF-4332-97BD-45E0FCFCCB5F}" srcOrd="0" destOrd="0" parTransId="{1BFE25C3-9A14-465E-A9DC-71C8E2EFF12C}" sibTransId="{DA34C1D5-D142-4165-955A-7DCF8B279A6B}"/>
    <dgm:cxn modelId="{0F335DF7-A682-4694-BA60-1EF8D80E9260}" type="presOf" srcId="{E0414EDB-1E47-483D-B77A-83C7339ED130}" destId="{143F8E6F-E1A7-402C-BD1C-9169616E7B26}" srcOrd="0" destOrd="0" presId="urn:microsoft.com/office/officeart/2005/8/layout/radial5"/>
    <dgm:cxn modelId="{C9430D31-3679-444F-8675-D3B89E829D64}" type="presOf" srcId="{E0414EDB-1E47-483D-B77A-83C7339ED130}" destId="{348F21BC-7447-4F1C-B69B-9ED8575343D1}" srcOrd="1" destOrd="0" presId="urn:microsoft.com/office/officeart/2005/8/layout/radial5"/>
    <dgm:cxn modelId="{C05AA7DD-838A-4E4F-BA08-B83309556193}" srcId="{103B97E2-98EB-4D10-8729-E7F3BE179DE6}" destId="{9B0043C1-E781-4131-885C-528081BCBCF5}" srcOrd="2" destOrd="0" parTransId="{78928A09-4F21-4F4A-BFA5-8ED107049F6F}" sibTransId="{1EB04457-C60F-4D0D-B648-2118471551BD}"/>
    <dgm:cxn modelId="{B505FE68-F75F-47E9-BFC6-48BB68F8BFEE}" type="presOf" srcId="{1BFE25C3-9A14-465E-A9DC-71C8E2EFF12C}" destId="{7590E524-03D9-47CC-9936-0488D414AC50}" srcOrd="0" destOrd="0" presId="urn:microsoft.com/office/officeart/2005/8/layout/radial5"/>
    <dgm:cxn modelId="{7790ED48-D0B4-405C-A72B-B45397EB9C46}" type="presParOf" srcId="{FC6EE174-B8F9-4C77-B088-124F160FC98F}" destId="{9045287D-9D89-4A9E-97F7-23E1446E1D8A}" srcOrd="0" destOrd="0" presId="urn:microsoft.com/office/officeart/2005/8/layout/radial5"/>
    <dgm:cxn modelId="{677B905F-CF74-4269-A4D0-A0F4537BF7D9}" type="presParOf" srcId="{FC6EE174-B8F9-4C77-B088-124F160FC98F}" destId="{7590E524-03D9-47CC-9936-0488D414AC50}" srcOrd="1" destOrd="0" presId="urn:microsoft.com/office/officeart/2005/8/layout/radial5"/>
    <dgm:cxn modelId="{EAE0A45D-43C7-4DA4-9F26-25E5DDFB0F81}" type="presParOf" srcId="{7590E524-03D9-47CC-9936-0488D414AC50}" destId="{6C916894-1A26-4E71-AB83-9F82C6F65010}" srcOrd="0" destOrd="0" presId="urn:microsoft.com/office/officeart/2005/8/layout/radial5"/>
    <dgm:cxn modelId="{E008E258-9AA0-4BAD-AC06-030BC464EBFA}" type="presParOf" srcId="{FC6EE174-B8F9-4C77-B088-124F160FC98F}" destId="{399DC72F-A06B-4947-95E2-1869C2ACDBC1}" srcOrd="2" destOrd="0" presId="urn:microsoft.com/office/officeart/2005/8/layout/radial5"/>
    <dgm:cxn modelId="{28626330-C649-43E9-87C3-B4A66DD9D1FB}" type="presParOf" srcId="{FC6EE174-B8F9-4C77-B088-124F160FC98F}" destId="{143F8E6F-E1A7-402C-BD1C-9169616E7B26}" srcOrd="3" destOrd="0" presId="urn:microsoft.com/office/officeart/2005/8/layout/radial5"/>
    <dgm:cxn modelId="{276EDBB6-1F16-4312-BAEC-4C194295B852}" type="presParOf" srcId="{143F8E6F-E1A7-402C-BD1C-9169616E7B26}" destId="{348F21BC-7447-4F1C-B69B-9ED8575343D1}" srcOrd="0" destOrd="0" presId="urn:microsoft.com/office/officeart/2005/8/layout/radial5"/>
    <dgm:cxn modelId="{A16B0021-A938-4ADD-BD85-7969CB169393}" type="presParOf" srcId="{FC6EE174-B8F9-4C77-B088-124F160FC98F}" destId="{DBCFF18E-02B9-4661-B0AE-BF7CB197DF1A}" srcOrd="4" destOrd="0" presId="urn:microsoft.com/office/officeart/2005/8/layout/radial5"/>
    <dgm:cxn modelId="{B8F78251-3402-4100-A8D7-B36745D01201}" type="presParOf" srcId="{FC6EE174-B8F9-4C77-B088-124F160FC98F}" destId="{29EA488F-A8C3-496E-BB46-F68E613C2607}" srcOrd="5" destOrd="0" presId="urn:microsoft.com/office/officeart/2005/8/layout/radial5"/>
    <dgm:cxn modelId="{5BF20107-AD73-40D5-8870-C29F6F453B2C}" type="presParOf" srcId="{29EA488F-A8C3-496E-BB46-F68E613C2607}" destId="{CFF00CAD-5211-4FA8-83BB-5B84D6D7EFDB}" srcOrd="0" destOrd="0" presId="urn:microsoft.com/office/officeart/2005/8/layout/radial5"/>
    <dgm:cxn modelId="{AF8CC4F5-1A8D-4E32-ADE8-263DBAD7F113}" type="presParOf" srcId="{FC6EE174-B8F9-4C77-B088-124F160FC98F}" destId="{240CF320-5BAD-40EE-9F8D-E98E008309E5}" srcOrd="6" destOrd="0" presId="urn:microsoft.com/office/officeart/2005/8/layout/radial5"/>
    <dgm:cxn modelId="{6060A2D6-1583-4C6A-A8D9-4FF0B2F55C2D}" type="presParOf" srcId="{FC6EE174-B8F9-4C77-B088-124F160FC98F}" destId="{DA0336F1-1339-42DD-81A7-A678E774DCCC}" srcOrd="7" destOrd="0" presId="urn:microsoft.com/office/officeart/2005/8/layout/radial5"/>
    <dgm:cxn modelId="{88601973-CB24-495B-A944-36EBA0C1EA3C}" type="presParOf" srcId="{DA0336F1-1339-42DD-81A7-A678E774DCCC}" destId="{A64A07EF-8D50-47BF-AB81-AF221FFCCC17}" srcOrd="0" destOrd="0" presId="urn:microsoft.com/office/officeart/2005/8/layout/radial5"/>
    <dgm:cxn modelId="{86936548-81BF-47AD-8360-0143DFF86E76}" type="presParOf" srcId="{FC6EE174-B8F9-4C77-B088-124F160FC98F}" destId="{E47AF861-4CE0-419F-B0A1-08DDC1F72D63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8659C0-3B3E-42C8-BEED-C9827A3D5313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A5A1598D-976C-48A7-9DDE-07767B60D6D3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সে একজন ভাষা শহিদ</a:t>
          </a:r>
          <a:r>
            <a:rPr lang="bn-IN" dirty="0" smtClean="0"/>
            <a:t> </a:t>
          </a:r>
          <a:endParaRPr lang="en-US" dirty="0"/>
        </a:p>
      </dgm:t>
    </dgm:pt>
    <dgm:pt modelId="{B7882281-2868-4531-98BD-84CDB1C43575}" type="parTrans" cxnId="{0EB7733D-0761-4E15-A020-30A8F507DFDD}">
      <dgm:prSet/>
      <dgm:spPr/>
      <dgm:t>
        <a:bodyPr/>
        <a:lstStyle/>
        <a:p>
          <a:endParaRPr lang="en-US"/>
        </a:p>
      </dgm:t>
    </dgm:pt>
    <dgm:pt modelId="{ABB2DF49-010C-4CD0-9DA0-2F7022377F95}" type="sibTrans" cxnId="{0EB7733D-0761-4E15-A020-30A8F507DFDD}">
      <dgm:prSet/>
      <dgm:spPr/>
      <dgm:t>
        <a:bodyPr/>
        <a:lstStyle/>
        <a:p>
          <a:endParaRPr lang="en-US"/>
        </a:p>
      </dgm:t>
    </dgm:pt>
    <dgm:pt modelId="{FE7E2786-4289-4739-8AC2-9B151BA857C4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তিনি ঢাকা বিশ্ববিদ্যালয় এর ছাত্র 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8A81072A-F630-432B-B102-00C40B6661A4}" type="parTrans" cxnId="{7DB5C68A-4618-4C14-9D66-22DE401CCEED}">
      <dgm:prSet/>
      <dgm:spPr/>
      <dgm:t>
        <a:bodyPr/>
        <a:lstStyle/>
        <a:p>
          <a:endParaRPr lang="en-US"/>
        </a:p>
      </dgm:t>
    </dgm:pt>
    <dgm:pt modelId="{EA98CEE2-32C4-49F5-95FA-436B52DADC85}" type="sibTrans" cxnId="{7DB5C68A-4618-4C14-9D66-22DE401CCEED}">
      <dgm:prSet/>
      <dgm:spPr/>
      <dgm:t>
        <a:bodyPr/>
        <a:lstStyle/>
        <a:p>
          <a:endParaRPr lang="en-US"/>
        </a:p>
      </dgm:t>
    </dgm:pt>
    <dgm:pt modelId="{D7914D2E-7862-4B14-A585-EBABAD60775B}">
      <dgm:prSet phldrT="[Text]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bn-IN" dirty="0" smtClean="0">
              <a:latin typeface="NikoshBAN" pitchFamily="2" charset="0"/>
              <a:cs typeface="NikoshBAN" pitchFamily="2" charset="0"/>
            </a:rPr>
            <a:t>ভাষার জন্য জীবন দিয়েছিলেন।</a:t>
          </a:r>
          <a:endParaRPr lang="en-US" dirty="0">
            <a:latin typeface="NikoshBAN" pitchFamily="2" charset="0"/>
            <a:cs typeface="NikoshBAN" pitchFamily="2" charset="0"/>
          </a:endParaRPr>
        </a:p>
      </dgm:t>
    </dgm:pt>
    <dgm:pt modelId="{600E69CC-9662-4794-84DE-B1DC2156A5A0}" type="parTrans" cxnId="{3FF68CD0-097D-498F-A52B-B8404B9C4FEC}">
      <dgm:prSet/>
      <dgm:spPr/>
      <dgm:t>
        <a:bodyPr/>
        <a:lstStyle/>
        <a:p>
          <a:endParaRPr lang="en-US"/>
        </a:p>
      </dgm:t>
    </dgm:pt>
    <dgm:pt modelId="{69211C6C-62DC-4DD9-95E1-84CBDE6E3926}" type="sibTrans" cxnId="{3FF68CD0-097D-498F-A52B-B8404B9C4FEC}">
      <dgm:prSet/>
      <dgm:spPr/>
      <dgm:t>
        <a:bodyPr/>
        <a:lstStyle/>
        <a:p>
          <a:endParaRPr lang="en-US"/>
        </a:p>
      </dgm:t>
    </dgm:pt>
    <dgm:pt modelId="{E8E7649A-4B8A-4E71-BD31-B3A0DA89D222}" type="pres">
      <dgm:prSet presAssocID="{9F8659C0-3B3E-42C8-BEED-C9827A3D5313}" presName="compositeShape" presStyleCnt="0">
        <dgm:presLayoutVars>
          <dgm:dir/>
          <dgm:resizeHandles/>
        </dgm:presLayoutVars>
      </dgm:prSet>
      <dgm:spPr/>
    </dgm:pt>
    <dgm:pt modelId="{9771AF31-531A-4266-95C7-0E5391ADCC1B}" type="pres">
      <dgm:prSet presAssocID="{9F8659C0-3B3E-42C8-BEED-C9827A3D5313}" presName="pyramid" presStyleLbl="node1" presStyleIdx="0" presStyleCnt="1"/>
      <dgm:spPr/>
    </dgm:pt>
    <dgm:pt modelId="{4B2ADFC8-D90B-418B-9EAC-924E091CA18A}" type="pres">
      <dgm:prSet presAssocID="{9F8659C0-3B3E-42C8-BEED-C9827A3D5313}" presName="theList" presStyleCnt="0"/>
      <dgm:spPr/>
    </dgm:pt>
    <dgm:pt modelId="{C6192EF1-1487-47B0-B634-2987D64F42AC}" type="pres">
      <dgm:prSet presAssocID="{A5A1598D-976C-48A7-9DDE-07767B60D6D3}" presName="aNode" presStyleLbl="fgAcc1" presStyleIdx="0" presStyleCnt="3" custScaleY="115841" custLinFactY="5755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A2ED9-59C9-40B2-9E96-B8F17B534A9F}" type="pres">
      <dgm:prSet presAssocID="{A5A1598D-976C-48A7-9DDE-07767B60D6D3}" presName="aSpace" presStyleCnt="0"/>
      <dgm:spPr/>
    </dgm:pt>
    <dgm:pt modelId="{5D1D6A38-6E9D-4C2E-BFFF-1B6C70C1E027}" type="pres">
      <dgm:prSet presAssocID="{FE7E2786-4289-4739-8AC2-9B151BA857C4}" presName="aNode" presStyleLbl="fgAcc1" presStyleIdx="1" presStyleCnt="3" custScaleY="1142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56F53-B0A4-4989-B964-5ECAC01A259C}" type="pres">
      <dgm:prSet presAssocID="{FE7E2786-4289-4739-8AC2-9B151BA857C4}" presName="aSpace" presStyleCnt="0"/>
      <dgm:spPr/>
    </dgm:pt>
    <dgm:pt modelId="{604FA9C2-1D99-4067-8769-E593DE421807}" type="pres">
      <dgm:prSet presAssocID="{D7914D2E-7862-4B14-A585-EBABAD60775B}" presName="aNode" presStyleLbl="fgAcc1" presStyleIdx="2" presStyleCnt="3" custScaleY="1233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16A0A-F7B6-46EF-B64F-6E580B564797}" type="pres">
      <dgm:prSet presAssocID="{D7914D2E-7862-4B14-A585-EBABAD60775B}" presName="aSpace" presStyleCnt="0"/>
      <dgm:spPr/>
    </dgm:pt>
  </dgm:ptLst>
  <dgm:cxnLst>
    <dgm:cxn modelId="{1B5F326F-D927-4347-BAA5-CDE29DCFBC51}" type="presOf" srcId="{D7914D2E-7862-4B14-A585-EBABAD60775B}" destId="{604FA9C2-1D99-4067-8769-E593DE421807}" srcOrd="0" destOrd="0" presId="urn:microsoft.com/office/officeart/2005/8/layout/pyramid2"/>
    <dgm:cxn modelId="{6932D932-6BE4-4224-8810-0D5A72287610}" type="presOf" srcId="{A5A1598D-976C-48A7-9DDE-07767B60D6D3}" destId="{C6192EF1-1487-47B0-B634-2987D64F42AC}" srcOrd="0" destOrd="0" presId="urn:microsoft.com/office/officeart/2005/8/layout/pyramid2"/>
    <dgm:cxn modelId="{085A2E29-0FDA-491F-8EC8-522ABC396088}" type="presOf" srcId="{9F8659C0-3B3E-42C8-BEED-C9827A3D5313}" destId="{E8E7649A-4B8A-4E71-BD31-B3A0DA89D222}" srcOrd="0" destOrd="0" presId="urn:microsoft.com/office/officeart/2005/8/layout/pyramid2"/>
    <dgm:cxn modelId="{7DB5C68A-4618-4C14-9D66-22DE401CCEED}" srcId="{9F8659C0-3B3E-42C8-BEED-C9827A3D5313}" destId="{FE7E2786-4289-4739-8AC2-9B151BA857C4}" srcOrd="1" destOrd="0" parTransId="{8A81072A-F630-432B-B102-00C40B6661A4}" sibTransId="{EA98CEE2-32C4-49F5-95FA-436B52DADC85}"/>
    <dgm:cxn modelId="{3FF68CD0-097D-498F-A52B-B8404B9C4FEC}" srcId="{9F8659C0-3B3E-42C8-BEED-C9827A3D5313}" destId="{D7914D2E-7862-4B14-A585-EBABAD60775B}" srcOrd="2" destOrd="0" parTransId="{600E69CC-9662-4794-84DE-B1DC2156A5A0}" sibTransId="{69211C6C-62DC-4DD9-95E1-84CBDE6E3926}"/>
    <dgm:cxn modelId="{0EB7733D-0761-4E15-A020-30A8F507DFDD}" srcId="{9F8659C0-3B3E-42C8-BEED-C9827A3D5313}" destId="{A5A1598D-976C-48A7-9DDE-07767B60D6D3}" srcOrd="0" destOrd="0" parTransId="{B7882281-2868-4531-98BD-84CDB1C43575}" sibTransId="{ABB2DF49-010C-4CD0-9DA0-2F7022377F95}"/>
    <dgm:cxn modelId="{44EB65E1-32EB-4F48-9E78-E74C45C46943}" type="presOf" srcId="{FE7E2786-4289-4739-8AC2-9B151BA857C4}" destId="{5D1D6A38-6E9D-4C2E-BFFF-1B6C70C1E027}" srcOrd="0" destOrd="0" presId="urn:microsoft.com/office/officeart/2005/8/layout/pyramid2"/>
    <dgm:cxn modelId="{B9E42AE3-CC18-4043-9338-44F6FE52FD35}" type="presParOf" srcId="{E8E7649A-4B8A-4E71-BD31-B3A0DA89D222}" destId="{9771AF31-531A-4266-95C7-0E5391ADCC1B}" srcOrd="0" destOrd="0" presId="urn:microsoft.com/office/officeart/2005/8/layout/pyramid2"/>
    <dgm:cxn modelId="{E688EBD1-C0BE-4F80-898B-0CA9554F0F56}" type="presParOf" srcId="{E8E7649A-4B8A-4E71-BD31-B3A0DA89D222}" destId="{4B2ADFC8-D90B-418B-9EAC-924E091CA18A}" srcOrd="1" destOrd="0" presId="urn:microsoft.com/office/officeart/2005/8/layout/pyramid2"/>
    <dgm:cxn modelId="{CAAC8C47-F2DC-4708-9876-53EB22EF8378}" type="presParOf" srcId="{4B2ADFC8-D90B-418B-9EAC-924E091CA18A}" destId="{C6192EF1-1487-47B0-B634-2987D64F42AC}" srcOrd="0" destOrd="0" presId="urn:microsoft.com/office/officeart/2005/8/layout/pyramid2"/>
    <dgm:cxn modelId="{7D2C9599-ABB3-4380-A76C-D796FA032B05}" type="presParOf" srcId="{4B2ADFC8-D90B-418B-9EAC-924E091CA18A}" destId="{609A2ED9-59C9-40B2-9E96-B8F17B534A9F}" srcOrd="1" destOrd="0" presId="urn:microsoft.com/office/officeart/2005/8/layout/pyramid2"/>
    <dgm:cxn modelId="{7DAB5A0C-3484-4319-9628-4F55EF45B25E}" type="presParOf" srcId="{4B2ADFC8-D90B-418B-9EAC-924E091CA18A}" destId="{5D1D6A38-6E9D-4C2E-BFFF-1B6C70C1E027}" srcOrd="2" destOrd="0" presId="urn:microsoft.com/office/officeart/2005/8/layout/pyramid2"/>
    <dgm:cxn modelId="{64CF7009-D486-4802-A45D-4FEEACA0CE2C}" type="presParOf" srcId="{4B2ADFC8-D90B-418B-9EAC-924E091CA18A}" destId="{5D456F53-B0A4-4989-B964-5ECAC01A259C}" srcOrd="3" destOrd="0" presId="urn:microsoft.com/office/officeart/2005/8/layout/pyramid2"/>
    <dgm:cxn modelId="{DD04B830-D6C7-40A1-AB4C-B17B8DEB6DC8}" type="presParOf" srcId="{4B2ADFC8-D90B-418B-9EAC-924E091CA18A}" destId="{604FA9C2-1D99-4067-8769-E593DE421807}" srcOrd="4" destOrd="0" presId="urn:microsoft.com/office/officeart/2005/8/layout/pyramid2"/>
    <dgm:cxn modelId="{FDF85BE1-57CC-4A46-9E4C-B0FACDA60CC9}" type="presParOf" srcId="{4B2ADFC8-D90B-418B-9EAC-924E091CA18A}" destId="{19916A0A-F7B6-46EF-B64F-6E580B564797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45287D-9D89-4A9E-97F7-23E1446E1D8A}">
      <dsp:nvSpPr>
        <dsp:cNvPr id="0" name=""/>
        <dsp:cNvSpPr/>
      </dsp:nvSpPr>
      <dsp:spPr>
        <a:xfrm>
          <a:off x="2513707" y="1497707"/>
          <a:ext cx="1068585" cy="1068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/>
            <a:t>ভাষা শহিদ</a:t>
          </a:r>
          <a:endParaRPr lang="en-US" sz="2100" kern="1200" dirty="0"/>
        </a:p>
      </dsp:txBody>
      <dsp:txXfrm>
        <a:off x="2513707" y="1497707"/>
        <a:ext cx="1068585" cy="1068585"/>
      </dsp:txXfrm>
    </dsp:sp>
    <dsp:sp modelId="{7590E524-03D9-47CC-9936-0488D414AC50}">
      <dsp:nvSpPr>
        <dsp:cNvPr id="0" name=""/>
        <dsp:cNvSpPr/>
      </dsp:nvSpPr>
      <dsp:spPr>
        <a:xfrm rot="16143192">
          <a:off x="2935292" y="1131608"/>
          <a:ext cx="201659" cy="36331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6143192">
        <a:off x="2935292" y="1131608"/>
        <a:ext cx="201659" cy="363319"/>
      </dsp:txXfrm>
    </dsp:sp>
    <dsp:sp modelId="{399DC72F-A06B-4947-95E2-1869C2ACDBC1}">
      <dsp:nvSpPr>
        <dsp:cNvPr id="0" name=""/>
        <dsp:cNvSpPr/>
      </dsp:nvSpPr>
      <dsp:spPr>
        <a:xfrm>
          <a:off x="2489762" y="48830"/>
          <a:ext cx="1068585" cy="106858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5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900" kern="1200" dirty="0" smtClean="0"/>
            <a:t>আবুল বরকত</a:t>
          </a:r>
          <a:endParaRPr lang="en-US" sz="900" kern="1200" dirty="0" smtClean="0"/>
        </a:p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2489762" y="48830"/>
        <a:ext cx="1068585" cy="1068585"/>
      </dsp:txXfrm>
    </dsp:sp>
    <dsp:sp modelId="{143F8E6F-E1A7-402C-BD1C-9169616E7B26}">
      <dsp:nvSpPr>
        <dsp:cNvPr id="0" name=""/>
        <dsp:cNvSpPr/>
      </dsp:nvSpPr>
      <dsp:spPr>
        <a:xfrm rot="21136140">
          <a:off x="3711987" y="1737747"/>
          <a:ext cx="330772" cy="36331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21136140">
        <a:off x="3711987" y="1737747"/>
        <a:ext cx="330772" cy="363319"/>
      </dsp:txXfrm>
    </dsp:sp>
    <dsp:sp modelId="{DBCFF18E-02B9-4661-B0AE-BF7CB197DF1A}">
      <dsp:nvSpPr>
        <dsp:cNvPr id="0" name=""/>
        <dsp:cNvSpPr/>
      </dsp:nvSpPr>
      <dsp:spPr>
        <a:xfrm>
          <a:off x="4191007" y="1270002"/>
          <a:ext cx="1068585" cy="1068585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n-IN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900" kern="1200" dirty="0" smtClean="0"/>
            <a:t>আবুদুল জব্বার</a:t>
          </a:r>
          <a:endParaRPr lang="en-US" sz="900" kern="1200" dirty="0"/>
        </a:p>
      </dsp:txBody>
      <dsp:txXfrm>
        <a:off x="4191007" y="1270002"/>
        <a:ext cx="1068585" cy="1068585"/>
      </dsp:txXfrm>
    </dsp:sp>
    <dsp:sp modelId="{29EA488F-A8C3-496E-BB46-F68E613C2607}">
      <dsp:nvSpPr>
        <dsp:cNvPr id="0" name=""/>
        <dsp:cNvSpPr/>
      </dsp:nvSpPr>
      <dsp:spPr>
        <a:xfrm rot="5400000">
          <a:off x="2934877" y="2591669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5400000">
        <a:off x="2934877" y="2591669"/>
        <a:ext cx="226245" cy="363319"/>
      </dsp:txXfrm>
    </dsp:sp>
    <dsp:sp modelId="{240CF320-5BAD-40EE-9F8D-E98E008309E5}">
      <dsp:nvSpPr>
        <dsp:cNvPr id="0" name=""/>
        <dsp:cNvSpPr/>
      </dsp:nvSpPr>
      <dsp:spPr>
        <a:xfrm>
          <a:off x="2513707" y="2993170"/>
          <a:ext cx="1068585" cy="1068585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/>
        </a:p>
      </dsp:txBody>
      <dsp:txXfrm>
        <a:off x="2513707" y="2993170"/>
        <a:ext cx="1068585" cy="1068585"/>
      </dsp:txXfrm>
    </dsp:sp>
    <dsp:sp modelId="{DA0336F1-1339-42DD-81A7-A678E774DCCC}">
      <dsp:nvSpPr>
        <dsp:cNvPr id="0" name=""/>
        <dsp:cNvSpPr/>
      </dsp:nvSpPr>
      <dsp:spPr>
        <a:xfrm rot="10800000">
          <a:off x="2193548" y="1850340"/>
          <a:ext cx="226245" cy="363319"/>
        </a:xfrm>
        <a:prstGeom prst="rightArrow">
          <a:avLst>
            <a:gd name="adj1" fmla="val 60000"/>
            <a:gd name="adj2" fmla="val 50000"/>
          </a:avLst>
        </a:prstGeom>
        <a:solidFill>
          <a:srgbClr val="00B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 rot="10800000">
        <a:off x="2193548" y="1850340"/>
        <a:ext cx="226245" cy="363319"/>
      </dsp:txXfrm>
    </dsp:sp>
    <dsp:sp modelId="{E47AF861-4CE0-419F-B0A1-08DDC1F72D63}">
      <dsp:nvSpPr>
        <dsp:cNvPr id="0" name=""/>
        <dsp:cNvSpPr/>
      </dsp:nvSpPr>
      <dsp:spPr>
        <a:xfrm>
          <a:off x="1018243" y="1497707"/>
          <a:ext cx="1068585" cy="1068585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500" kern="1200"/>
        </a:p>
      </dsp:txBody>
      <dsp:txXfrm>
        <a:off x="1018243" y="1497707"/>
        <a:ext cx="1068585" cy="10685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771AF31-531A-4266-95C7-0E5391ADCC1B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92EF1-1487-47B0-B634-2987D64F42AC}">
      <dsp:nvSpPr>
        <dsp:cNvPr id="0" name=""/>
        <dsp:cNvSpPr/>
      </dsp:nvSpPr>
      <dsp:spPr>
        <a:xfrm>
          <a:off x="2743199" y="560588"/>
          <a:ext cx="2641600" cy="961784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সে একজন ভাষা শহিদ</a:t>
          </a:r>
          <a:r>
            <a:rPr lang="bn-IN" sz="2400" kern="1200" dirty="0" smtClean="0"/>
            <a:t> </a:t>
          </a:r>
          <a:endParaRPr lang="en-US" sz="2400" kern="1200" dirty="0"/>
        </a:p>
      </dsp:txBody>
      <dsp:txXfrm>
        <a:off x="2743199" y="560588"/>
        <a:ext cx="2641600" cy="961784"/>
      </dsp:txXfrm>
    </dsp:sp>
    <dsp:sp modelId="{5D1D6A38-6E9D-4C2E-BFFF-1B6C70C1E027}">
      <dsp:nvSpPr>
        <dsp:cNvPr id="0" name=""/>
        <dsp:cNvSpPr/>
      </dsp:nvSpPr>
      <dsp:spPr>
        <a:xfrm>
          <a:off x="2743199" y="1474590"/>
          <a:ext cx="2641600" cy="948840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তিনি ঢাকা বিশ্ববিদ্যালয় এর ছাত্র 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743199" y="1474590"/>
        <a:ext cx="2641600" cy="948840"/>
      </dsp:txXfrm>
    </dsp:sp>
    <dsp:sp modelId="{604FA9C2-1D99-4067-8769-E593DE421807}">
      <dsp:nvSpPr>
        <dsp:cNvPr id="0" name=""/>
        <dsp:cNvSpPr/>
      </dsp:nvSpPr>
      <dsp:spPr>
        <a:xfrm>
          <a:off x="2743199" y="2527214"/>
          <a:ext cx="2641600" cy="1023979"/>
        </a:xfrm>
        <a:prstGeom prst="roundRect">
          <a:avLst/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NikoshBAN" pitchFamily="2" charset="0"/>
              <a:cs typeface="NikoshBAN" pitchFamily="2" charset="0"/>
            </a:rPr>
            <a:t>ভাষার জন্য জীবন দিয়েছিলেন।</a:t>
          </a:r>
          <a:endParaRPr lang="en-US" sz="2400" kern="1200" dirty="0">
            <a:latin typeface="NikoshBAN" pitchFamily="2" charset="0"/>
            <a:cs typeface="NikoshBAN" pitchFamily="2" charset="0"/>
          </a:endParaRPr>
        </a:p>
      </dsp:txBody>
      <dsp:txXfrm>
        <a:off x="2743199" y="2527214"/>
        <a:ext cx="2641600" cy="10239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2F615-FF7B-497E-B159-019AE5D7B13B}" type="datetimeFigureOut">
              <a:rPr lang="en-US" smtClean="0"/>
              <a:t>2/12/2018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558E0-DF1C-4B83-86BF-34ECD95A7A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558E0-DF1C-4B83-86BF-34ECD95A7A50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1752600" y="304800"/>
            <a:ext cx="5715000" cy="3124200"/>
          </a:xfrm>
          <a:prstGeom prst="flowChartPunchedTape">
            <a:avLst/>
          </a:prstGeom>
          <a:solidFill>
            <a:srgbClr val="0070C0"/>
          </a:solidFill>
          <a:ln w="571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2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52800"/>
            <a:ext cx="9144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gular Pentagon 1"/>
          <p:cNvSpPr/>
          <p:nvPr/>
        </p:nvSpPr>
        <p:spPr>
          <a:xfrm>
            <a:off x="1600200" y="304800"/>
            <a:ext cx="5715000" cy="1447800"/>
          </a:xfrm>
          <a:prstGeom prst="pentagon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প্রশ্নোত্তর পর্ব</a:t>
            </a:r>
            <a:endParaRPr lang="en-US" sz="60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04800" y="1981200"/>
            <a:ext cx="2971800" cy="1066800"/>
          </a:xfrm>
          <a:prstGeom prst="left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NikoshBAN" pitchFamily="2" charset="0"/>
                <a:cs typeface="NikoshBAN" pitchFamily="2" charset="0"/>
              </a:rPr>
              <a:t>মৌখিক</a:t>
            </a:r>
            <a:endParaRPr lang="en-US" sz="4400" dirty="0">
              <a:solidFill>
                <a:schemeClr val="accent2">
                  <a:lumMod val="40000"/>
                  <a:lumOff val="6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685800" y="3429000"/>
            <a:ext cx="8229600" cy="2971800"/>
          </a:xfrm>
          <a:prstGeom prst="round2DiagRect">
            <a:avLst/>
          </a:prstGeom>
          <a:solidFill>
            <a:srgbClr val="92D05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00050" indent="-400050" algn="ctr">
              <a:buFont typeface="+mj-lt"/>
              <a:buAutoNum type="romanUcPeriod"/>
            </a:pPr>
            <a:r>
              <a:rPr lang="bn-IN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ভাষা শহিদেরা কিসের জন্য জীবন দিয়েছিলেন 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Lab-08\Desktop\MURSALIN AHMED\CONTENT\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219200"/>
            <a:ext cx="9143999" cy="80772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524000" y="1066800"/>
            <a:ext cx="5638800" cy="16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6800" y="2209800"/>
            <a:ext cx="4572000" cy="378565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মুরসালিন আহমেদ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আব্দুর রহিম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শামীমা আখতার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মোছাঃআঞ্জুমান আরা</a:t>
            </a:r>
          </a:p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মোসাঃশিল্পী খাতুন</a:t>
            </a: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3886200" y="41148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943600" y="2209800"/>
            <a:ext cx="2590800" cy="36576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নামঃ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মুরসালিন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আহমেদ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পদবিঃ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বিদ্যালয়ের নামঃ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ধর্মহাটা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সরকার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ি প্রাথমিক বিদ্যালয়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1600200"/>
            <a:ext cx="44958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 মণ্ডলীর  নাম </a:t>
            </a:r>
            <a:r>
              <a:rPr lang="bn-IN" sz="100" dirty="0" smtClean="0">
                <a:latin typeface="NikoshBAN" pitchFamily="2" charset="0"/>
                <a:cs typeface="NikoshBAN" pitchFamily="2" charset="0"/>
              </a:rPr>
              <a:t>নাম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0"/>
            <a:ext cx="3810000" cy="1295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rgbClr val="FFFF00"/>
                </a:solidFill>
              </a:rPr>
              <a:t>শিক্ষক পরিচিতি</a:t>
            </a:r>
          </a:p>
          <a:p>
            <a:pPr algn="ctr"/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8667  0.017 -0.08667  C 0.034 -0.15733  0.061 -0.18533  0.1 -0.18533  C 0.12 -0.18533  0.138 -0.17467  0.152 -0.15733  C 0.162 -0.14533  0.174 -0.13867  0.187 -0.13867  C 0.212 -0.13867  0.233 -0.16267  0.241 -0.19733  C 0.241 -0.19733  0.25 -0.23867  0.25 -0.23867  C 0.25 -0.23867  0.232 -0.15067  0.232 -0.15067  C 0.215 -0.08133  0.188 -0.05333  0.15 -0.05333  C 0.13 -0.05333  0.111 -0.064  0.096 -0.08267  C 0.087 -0.09333  0.075 -0.1  0.063 -0.1  C 0.038 -0.1  0.017 -0.076  0.009 -0.04133  C 0.009 -0.04133  0 0  0 0  Z" pathEditMode="relative" ptsTypes="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  <p:bldP spid="10" grpId="0" animBg="1"/>
      <p:bldP spid="10" grpId="1" animBg="1"/>
      <p:bldP spid="3" grpId="0" animBg="1"/>
      <p:bldP spid="3" grpId="1" animBg="1"/>
      <p:bldP spid="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533400"/>
            <a:ext cx="6248400" cy="838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685800" y="2209800"/>
            <a:ext cx="8001000" cy="3733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বিষয়ঃবাংলা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শ্রেনীঃ৩য়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পাঠঃভাষা শহিদদের কথা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পাঠ্যাংশঃ ফেব্রুয়ারী মাসের ২১ তারিখ-----তাঁরা আমাদের ভাষা শহীদ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সময়ঃ৪৫ মিনিট</a:t>
            </a:r>
          </a:p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তারিখঃ১১/০২/২০১৮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0"/>
            <a:ext cx="6248400" cy="990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" y="1600200"/>
            <a:ext cx="5257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আজকের পাঠ শেষে শিক্ষার্থীরা ----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381000" y="2438400"/>
            <a:ext cx="8382000" cy="4191000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দক্ষতা---শোনা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৩.২.২ গল্প ও উপকথা শুনে মূল বিষয় বুঝতে পারবে।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দক্ষতা---বলা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৩.২.৩ ছবি দেখে গল্প বলতে পারড়ব।</a:t>
            </a:r>
          </a:p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দক্ষতা---পড়া</a:t>
            </a:r>
          </a:p>
          <a:p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৩.২.৫ কথোপকথন ও বর্ণনা প্রমিত উচ্চারণে পড়ে বুঝতে পারবে। </a:t>
            </a:r>
          </a:p>
          <a:p>
            <a:pPr algn="ctr"/>
            <a:endParaRPr lang="bn-IN" sz="2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IN" dirty="0" smtClean="0">
              <a:solidFill>
                <a:srgbClr val="7030A0"/>
              </a:solidFill>
            </a:endParaRP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304800"/>
            <a:ext cx="4419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ভাষা শহিদদের ছবি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0" y="304800"/>
            <a:ext cx="5562600" cy="838200"/>
          </a:xfrm>
          <a:prstGeom prst="ellipse">
            <a:avLst/>
          </a:prstGeom>
          <a:solidFill>
            <a:schemeClr val="accent4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আবুল বরকত এর ছবি সম্পর্কিত বর্ণনা</a:t>
            </a:r>
            <a:endParaRPr lang="en-US" sz="2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Diagram 2"/>
          <p:cNvGraphicFramePr/>
          <p:nvPr/>
        </p:nvGraphicFramePr>
        <p:xfrm>
          <a:off x="1828800" y="1371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5"/>
          <p:cNvSpPr/>
          <p:nvPr/>
        </p:nvSpPr>
        <p:spPr>
          <a:xfrm>
            <a:off x="1447800" y="1905000"/>
            <a:ext cx="1752600" cy="2286000"/>
          </a:xfrm>
          <a:prstGeom prst="ellipse">
            <a:avLst/>
          </a:prstGeom>
          <a:blipFill>
            <a:blip r:embed="rId7" cstate="print"/>
            <a:stretch>
              <a:fillRect/>
            </a:stretch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276600" y="2362200"/>
            <a:ext cx="1066800" cy="533399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1676400" y="228600"/>
            <a:ext cx="4572000" cy="838200"/>
          </a:xfrm>
          <a:prstGeom prst="homePlat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B0F0"/>
                </a:solidFill>
              </a:rPr>
              <a:t>এসো আমরা </a:t>
            </a:r>
            <a:r>
              <a:rPr lang="bn-IN" sz="3200" dirty="0" smtClean="0">
                <a:solidFill>
                  <a:srgbClr val="00B0F0"/>
                </a:solidFill>
              </a:rPr>
              <a:t>আরও ছবি দেখি</a:t>
            </a:r>
            <a:r>
              <a:rPr lang="bn-IN" sz="3200" dirty="0" smtClean="0">
                <a:solidFill>
                  <a:srgbClr val="00B0F0"/>
                </a:solidFill>
              </a:rPr>
              <a:t> </a:t>
            </a:r>
            <a:endParaRPr lang="en-US" sz="3200" dirty="0">
              <a:solidFill>
                <a:srgbClr val="00B0F0"/>
              </a:solidFill>
            </a:endParaRPr>
          </a:p>
        </p:txBody>
      </p:sp>
      <p:pic>
        <p:nvPicPr>
          <p:cNvPr id="1026" name="Picture 2" descr="C:\Users\Lab-08\Desktop\MURSALIN AHMED\PICTURE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371600"/>
            <a:ext cx="3790950" cy="2362200"/>
          </a:xfrm>
          <a:prstGeom prst="rect">
            <a:avLst/>
          </a:prstGeom>
          <a:noFill/>
        </p:spPr>
      </p:pic>
      <p:pic>
        <p:nvPicPr>
          <p:cNvPr id="1027" name="Picture 3" descr="C:\Users\Lab-08\Desktop\MURSALIN AHMED\PICTURE\1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295400"/>
            <a:ext cx="3779520" cy="2362200"/>
          </a:xfrm>
          <a:prstGeom prst="rect">
            <a:avLst/>
          </a:prstGeom>
          <a:noFill/>
        </p:spPr>
      </p:pic>
      <p:pic>
        <p:nvPicPr>
          <p:cNvPr id="1028" name="Picture 4" descr="C:\Users\Lab-08\Desktop\MURSALIN AHMED\PICTURE\2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886200"/>
            <a:ext cx="3810000" cy="2133600"/>
          </a:xfrm>
          <a:prstGeom prst="rect">
            <a:avLst/>
          </a:prstGeom>
          <a:noFill/>
        </p:spPr>
      </p:pic>
      <p:pic>
        <p:nvPicPr>
          <p:cNvPr id="1029" name="Picture 5" descr="C:\Users\Lab-08\Desktop\MURSALIN AHMED\PICTURE\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3962400"/>
            <a:ext cx="3657600" cy="213360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2286000" y="6324600"/>
            <a:ext cx="4800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ভাষা শহিদরা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1 0.04533  0.011 0.08667  0.028 0.11333  C 0.028 0.11467  0.055 0.15067  0.055 0.14933  C 0.07 0.16933  0.079 0.19733  0.079 0.22667  C 0.079 0.28533  0.044 0.332  0 0.33333  C -0.044 0.332  -0.079 0.28533  -0.079 0.22667  C -0.079 0.19733  -0.07 0.16933  -0.055 0.14933  C -0.055 0.15067  -0.028 0.11467  -0.028 0.11333  C -0.011 0.08667  -0.001 0.04533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2057400" y="0"/>
            <a:ext cx="4114800" cy="1676400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7030A0"/>
                </a:solidFill>
              </a:rPr>
              <a:t>মূল্যায়ন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3" name="Vertical Scroll 2"/>
          <p:cNvSpPr/>
          <p:nvPr/>
        </p:nvSpPr>
        <p:spPr>
          <a:xfrm>
            <a:off x="381000" y="2209800"/>
            <a:ext cx="3429000" cy="838200"/>
          </a:xfrm>
          <a:prstGeom prst="verticalScroll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শূন্যস্হান পূরণ</a:t>
            </a:r>
            <a:endParaRPr lang="en-US" sz="32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Sort 3"/>
          <p:cNvSpPr/>
          <p:nvPr/>
        </p:nvSpPr>
        <p:spPr>
          <a:xfrm>
            <a:off x="4419600" y="2209800"/>
            <a:ext cx="304800" cy="3962400"/>
          </a:xfrm>
          <a:prstGeom prst="flowChartSor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ocument 6"/>
          <p:cNvSpPr/>
          <p:nvPr/>
        </p:nvSpPr>
        <p:spPr>
          <a:xfrm>
            <a:off x="609600" y="3429000"/>
            <a:ext cx="2971800" cy="3124200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q"/>
            </a:pP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পাকিস্তান সরকার উর্দুকে----করতে চেয়েছিলো।</a:t>
            </a:r>
          </a:p>
          <a:p>
            <a:pPr algn="ctr">
              <a:buFont typeface="Wingdings" pitchFamily="2" charset="2"/>
              <a:buChar char="q"/>
            </a:pPr>
            <a:r>
              <a:rPr lang="bn-IN" sz="2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বাংলা আমাদের ------।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5105400" y="2971800"/>
            <a:ext cx="1143000" cy="38100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শব্দ</a:t>
            </a:r>
            <a:endParaRPr lang="en-US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7086600" y="2971800"/>
            <a:ext cx="1219200" cy="381000"/>
          </a:xfrm>
          <a:prstGeom prst="round2Diag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যুক্তবর্ণ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5181600" y="3581400"/>
            <a:ext cx="3810000" cy="2590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dirty="0" smtClean="0"/>
              <a:t> 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bn-IN" dirty="0" smtClean="0"/>
          </a:p>
          <a:p>
            <a:r>
              <a:rPr lang="bn-IN" dirty="0" smtClean="0"/>
              <a:t>ফাল্গুন</a:t>
            </a:r>
          </a:p>
          <a:p>
            <a:endParaRPr lang="bn-IN" dirty="0" smtClean="0"/>
          </a:p>
          <a:p>
            <a:r>
              <a:rPr lang="bn-IN" dirty="0" smtClean="0"/>
              <a:t>রাষ্ট্রভাষা</a:t>
            </a:r>
          </a:p>
          <a:p>
            <a:endParaRPr lang="bn-IN" dirty="0" smtClean="0"/>
          </a:p>
          <a:p>
            <a:endParaRPr lang="bn-IN" dirty="0" smtClean="0"/>
          </a:p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934200" y="4419600"/>
            <a:ext cx="533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ল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7696200" y="4419600"/>
            <a:ext cx="609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গ</a:t>
            </a:r>
            <a:endParaRPr lang="en-US" dirty="0"/>
          </a:p>
        </p:txBody>
      </p:sp>
      <p:sp>
        <p:nvSpPr>
          <p:cNvPr id="21" name="Round Diagonal Corner Rectangle 20"/>
          <p:cNvSpPr/>
          <p:nvPr/>
        </p:nvSpPr>
        <p:spPr>
          <a:xfrm>
            <a:off x="6248400" y="4419600"/>
            <a:ext cx="457200" cy="2286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ল্গ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324600" y="4953000"/>
            <a:ext cx="609600" cy="304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ষ্ট্র</a:t>
            </a:r>
            <a:endParaRPr lang="en-US" dirty="0"/>
          </a:p>
        </p:txBody>
      </p:sp>
      <p:sp>
        <p:nvSpPr>
          <p:cNvPr id="23" name="Round Diagonal Corner Rectangle 22"/>
          <p:cNvSpPr/>
          <p:nvPr/>
        </p:nvSpPr>
        <p:spPr>
          <a:xfrm>
            <a:off x="7162800" y="4953000"/>
            <a:ext cx="381000" cy="304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ষ</a:t>
            </a:r>
            <a:endParaRPr lang="en-US" dirty="0"/>
          </a:p>
        </p:txBody>
      </p:sp>
      <p:sp>
        <p:nvSpPr>
          <p:cNvPr id="25" name="Round Diagonal Corner Rectangle 24"/>
          <p:cNvSpPr/>
          <p:nvPr/>
        </p:nvSpPr>
        <p:spPr>
          <a:xfrm>
            <a:off x="7848600" y="4953000"/>
            <a:ext cx="381000" cy="304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ট</a:t>
            </a:r>
            <a:endParaRPr lang="en-US" dirty="0"/>
          </a:p>
        </p:txBody>
      </p:sp>
      <p:sp>
        <p:nvSpPr>
          <p:cNvPr id="28" name="Round Diagonal Corner Rectangle 27"/>
          <p:cNvSpPr/>
          <p:nvPr/>
        </p:nvSpPr>
        <p:spPr>
          <a:xfrm>
            <a:off x="6553200" y="5486400"/>
            <a:ext cx="1905000" cy="3048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র-ফলা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 0  0.017 -0.08667  0.017 -0.08667  C 0.034 -0.15733  0.061 -0.18533  0.1 -0.18533  C 0.12 -0.18533  0.138 -0.17467  0.152 -0.15733  C 0.162 -0.14533  0.174 -0.13867  0.187 -0.13867  C 0.212 -0.13867  0.233 -0.16267  0.241 -0.19733  C 0.241 -0.19733  0.25 -0.23867  0.25 -0.23867  C 0.25 -0.23867  0.232 -0.15067  0.232 -0.15067  C 0.215 -0.08133  0.188 -0.05333  0.15 -0.05333  C 0.13 -0.05333  0.111 -0.064  0.096 -0.08267  C 0.087 -0.09333  0.075 -0.1  0.063 -0.1  C 0.038 -0.1  0.017 -0.076  0.009 -0.04133  C 0.009 -0.04133  0 0  0 0  Z" pathEditMode="relative" ptsTypes="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990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সরব পাঠ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362200"/>
            <a:ext cx="8153400" cy="42672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ভাষা শহিদদের কথা পাঠটি শিক্ষার্থীরা জোরে জোরে পড়বে।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176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Lab-08</dc:creator>
  <cp:lastModifiedBy>Lab-08</cp:lastModifiedBy>
  <cp:revision>54</cp:revision>
  <dcterms:created xsi:type="dcterms:W3CDTF">2006-08-16T00:00:00Z</dcterms:created>
  <dcterms:modified xsi:type="dcterms:W3CDTF">2018-02-12T09:03:47Z</dcterms:modified>
</cp:coreProperties>
</file>